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653" r:id="rId11"/>
    <p:sldId id="421" r:id="rId12"/>
    <p:sldId id="422" r:id="rId13"/>
    <p:sldId id="512" r:id="rId14"/>
    <p:sldId id="370" r:id="rId15"/>
    <p:sldId id="260" r:id="rId16"/>
    <p:sldId id="258" r:id="rId17"/>
    <p:sldId id="513" r:id="rId18"/>
    <p:sldId id="439" r:id="rId19"/>
    <p:sldId id="441" r:id="rId20"/>
    <p:sldId id="518" r:id="rId21"/>
    <p:sldId id="519" r:id="rId22"/>
    <p:sldId id="517" r:id="rId23"/>
    <p:sldId id="520" r:id="rId24"/>
    <p:sldId id="498" r:id="rId25"/>
    <p:sldId id="262" r:id="rId26"/>
    <p:sldId id="516" r:id="rId27"/>
    <p:sldId id="264" r:id="rId28"/>
    <p:sldId id="442" r:id="rId29"/>
    <p:sldId id="443" r:id="rId30"/>
    <p:sldId id="444" r:id="rId31"/>
    <p:sldId id="446" r:id="rId32"/>
    <p:sldId id="437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596" r:id="rId44"/>
    <p:sldId id="459" r:id="rId45"/>
    <p:sldId id="457" r:id="rId46"/>
    <p:sldId id="458" r:id="rId47"/>
    <p:sldId id="597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487" r:id="rId63"/>
    <p:sldId id="565" r:id="rId64"/>
    <p:sldId id="566" r:id="rId65"/>
    <p:sldId id="567" r:id="rId66"/>
    <p:sldId id="568" r:id="rId67"/>
    <p:sldId id="595" r:id="rId68"/>
    <p:sldId id="592" r:id="rId69"/>
    <p:sldId id="569" r:id="rId70"/>
    <p:sldId id="570" r:id="rId71"/>
    <p:sldId id="571" r:id="rId72"/>
    <p:sldId id="594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88" r:id="rId82"/>
    <p:sldId id="580" r:id="rId83"/>
    <p:sldId id="311" r:id="rId84"/>
    <p:sldId id="522" r:id="rId85"/>
    <p:sldId id="312" r:id="rId86"/>
    <p:sldId id="313" r:id="rId87"/>
    <p:sldId id="314" r:id="rId88"/>
    <p:sldId id="315" r:id="rId89"/>
    <p:sldId id="331" r:id="rId90"/>
    <p:sldId id="581" r:id="rId91"/>
    <p:sldId id="490" r:id="rId92"/>
    <p:sldId id="491" r:id="rId93"/>
    <p:sldId id="492" r:id="rId94"/>
    <p:sldId id="493" r:id="rId95"/>
    <p:sldId id="494" r:id="rId96"/>
    <p:sldId id="495" r:id="rId97"/>
    <p:sldId id="371" r:id="rId98"/>
    <p:sldId id="427" r:id="rId99"/>
    <p:sldId id="349" r:id="rId100"/>
    <p:sldId id="431" r:id="rId101"/>
    <p:sldId id="429" r:id="rId102"/>
    <p:sldId id="430" r:id="rId103"/>
    <p:sldId id="432" r:id="rId104"/>
    <p:sldId id="433" r:id="rId105"/>
    <p:sldId id="352" r:id="rId106"/>
    <p:sldId id="499" r:id="rId107"/>
    <p:sldId id="434" r:id="rId108"/>
    <p:sldId id="350" r:id="rId109"/>
    <p:sldId id="435" r:id="rId110"/>
    <p:sldId id="355" r:id="rId111"/>
    <p:sldId id="356" r:id="rId112"/>
    <p:sldId id="390" r:id="rId113"/>
    <p:sldId id="554" r:id="rId114"/>
    <p:sldId id="351" r:id="rId115"/>
    <p:sldId id="436" r:id="rId116"/>
    <p:sldId id="353" r:id="rId117"/>
    <p:sldId id="379" r:id="rId118"/>
    <p:sldId id="376" r:id="rId119"/>
    <p:sldId id="598" r:id="rId120"/>
    <p:sldId id="599" r:id="rId121"/>
    <p:sldId id="600" r:id="rId122"/>
    <p:sldId id="601" r:id="rId123"/>
    <p:sldId id="602" r:id="rId124"/>
    <p:sldId id="603" r:id="rId125"/>
    <p:sldId id="604" r:id="rId126"/>
    <p:sldId id="605" r:id="rId127"/>
    <p:sldId id="606" r:id="rId128"/>
    <p:sldId id="607" r:id="rId129"/>
    <p:sldId id="608" r:id="rId130"/>
    <p:sldId id="652" r:id="rId131"/>
    <p:sldId id="609" r:id="rId132"/>
    <p:sldId id="610" r:id="rId133"/>
    <p:sldId id="611" r:id="rId134"/>
    <p:sldId id="612" r:id="rId135"/>
    <p:sldId id="613" r:id="rId136"/>
    <p:sldId id="614" r:id="rId137"/>
    <p:sldId id="615" r:id="rId138"/>
    <p:sldId id="616" r:id="rId139"/>
    <p:sldId id="617" r:id="rId140"/>
    <p:sldId id="618" r:id="rId141"/>
    <p:sldId id="619" r:id="rId142"/>
    <p:sldId id="620" r:id="rId143"/>
    <p:sldId id="621" r:id="rId144"/>
    <p:sldId id="622" r:id="rId145"/>
    <p:sldId id="623" r:id="rId146"/>
    <p:sldId id="624" r:id="rId147"/>
    <p:sldId id="625" r:id="rId148"/>
    <p:sldId id="626" r:id="rId149"/>
    <p:sldId id="627" r:id="rId150"/>
    <p:sldId id="628" r:id="rId151"/>
    <p:sldId id="629" r:id="rId152"/>
    <p:sldId id="630" r:id="rId153"/>
    <p:sldId id="631" r:id="rId154"/>
    <p:sldId id="632" r:id="rId155"/>
    <p:sldId id="633" r:id="rId156"/>
    <p:sldId id="634" r:id="rId157"/>
    <p:sldId id="635" r:id="rId158"/>
    <p:sldId id="636" r:id="rId159"/>
    <p:sldId id="637" r:id="rId160"/>
    <p:sldId id="638" r:id="rId161"/>
    <p:sldId id="639" r:id="rId162"/>
    <p:sldId id="640" r:id="rId163"/>
    <p:sldId id="641" r:id="rId164"/>
    <p:sldId id="642" r:id="rId165"/>
    <p:sldId id="643" r:id="rId166"/>
    <p:sldId id="644" r:id="rId167"/>
    <p:sldId id="645" r:id="rId168"/>
    <p:sldId id="646" r:id="rId169"/>
    <p:sldId id="647" r:id="rId170"/>
    <p:sldId id="648" r:id="rId171"/>
    <p:sldId id="649" r:id="rId172"/>
    <p:sldId id="650" r:id="rId173"/>
    <p:sldId id="651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75" d="100"/>
          <a:sy n="75" d="100"/>
        </p:scale>
        <p:origin x="-97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170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629411" y="5847744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a*(b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</a:t>
            </a:r>
            <a:r>
              <a:rPr lang="en-IE" dirty="0"/>
              <a:t>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</a:t>
            </a:r>
            <a:r>
              <a:rPr lang="en-IE" dirty="0" smtClean="0"/>
              <a:t>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14225</TotalTime>
  <Words>4985</Words>
  <Application>Microsoft Office PowerPoint</Application>
  <PresentationFormat>On-screen Show (4:3)</PresentationFormat>
  <Paragraphs>1376</Paragraphs>
  <Slides>172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Why you should keep Excel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3.1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485</cp:revision>
  <dcterms:created xsi:type="dcterms:W3CDTF">2016-03-08T09:10:36Z</dcterms:created>
  <dcterms:modified xsi:type="dcterms:W3CDTF">2018-02-21T15:28:10Z</dcterms:modified>
</cp:coreProperties>
</file>